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30" d="100"/>
          <a:sy n="30" d="100"/>
        </p:scale>
        <p:origin x="2448" y="-216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em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CAFE38-E537-B3BB-12CF-5F539C0C20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5954" y="40669570"/>
            <a:ext cx="6972971" cy="199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11</cp:revision>
  <dcterms:created xsi:type="dcterms:W3CDTF">2019-09-13T00:27:17Z</dcterms:created>
  <dcterms:modified xsi:type="dcterms:W3CDTF">2025-10-22T23:19:47Z</dcterms:modified>
</cp:coreProperties>
</file>